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72" r:id="rId7"/>
    <p:sldId id="261" r:id="rId8"/>
    <p:sldId id="262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47" autoAdjust="0"/>
    <p:restoredTop sz="94660"/>
  </p:normalViewPr>
  <p:slideViewPr>
    <p:cSldViewPr snapToGrid="0">
      <p:cViewPr varScale="1">
        <p:scale>
          <a:sx n="85" d="100"/>
          <a:sy n="85" d="100"/>
        </p:scale>
        <p:origin x="86" y="13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89AAE-99E0-83D1-82E0-E94386F554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0196FA-294A-9AB2-C5D9-4B71E7D350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3A8DC-CC87-F4EE-C3BC-011E42238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CA8-8ED5-4609-9006-BEA58FD83300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F55CF-B250-7CC2-1930-03A103819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70393-D82C-C7D7-A2BE-6F7D3173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B2FC-113B-46C2-B90B-AFC3C1D66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361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0ECBE-1C89-3105-AAF9-022B908B9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6ABEF7-EC89-F837-3B06-D0F76449A6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CAC4A2-26A4-5B46-1EA2-D202E159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CA8-8ED5-4609-9006-BEA58FD83300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F1ED3-97E3-58E4-0193-157EF8864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2F863-ED06-0E47-2D67-81373CB77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B2FC-113B-46C2-B90B-AFC3C1D66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830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B7A179-27CE-1ADD-8BF2-18446FB8A1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5BD46B-D803-D7B8-4D33-661B4699D5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8E310C-C4C2-D96B-812F-40B236F3D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CA8-8ED5-4609-9006-BEA58FD83300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0BB848-169F-1093-8CF2-0942FA572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580D8-1DFA-37CA-E82B-B35351434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B2FC-113B-46C2-B90B-AFC3C1D66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261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662DF-2A7B-3E34-F17E-3FAA4108F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173AF-1879-3AEF-BA00-4CF9E6DC8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8054C-5A47-13C1-8D03-71AA012EC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CA8-8ED5-4609-9006-BEA58FD83300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D7529-6ED0-9FE4-28F2-893E7D330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D12E6-88DC-DF26-3BAA-C2FFD4B38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B2FC-113B-46C2-B90B-AFC3C1D66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228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E9F9C-A3AE-B597-85EB-8C892D2B5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7D2247-6D29-8B31-B066-72E889A68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23FBD-B20B-61A5-2BF4-54E7D895F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CA8-8ED5-4609-9006-BEA58FD83300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AA30C-93ED-70BA-9AF3-32BD447D7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312BE-6B60-C9B5-E2AD-B265D2A18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B2FC-113B-46C2-B90B-AFC3C1D66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667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5D4F9-1B50-094C-924F-66BCFBB5E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9DFC1-3FB5-8886-A939-3F228F9324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B55FEA-2719-1069-AFC6-604E712659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8F7BCE-BDF2-F0D0-0B8C-E421B76D1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CA8-8ED5-4609-9006-BEA58FD83300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9C1F20-9B0B-AF87-F45D-5BFEE081F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07FDC-DD6B-379A-D814-DE4FFD25E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B2FC-113B-46C2-B90B-AFC3C1D66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22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2576D-C805-A1A6-340D-EE8517088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35479C-C76C-BBF0-163D-78E358861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DAF976-731C-EC09-3460-72D8FC9638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7F886A-D97D-870B-AF42-6AC69ED510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384B65-4CAF-DBE4-A6ED-9F886DE78A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64CCE5-6E9B-31BA-12DF-0D0D8B12B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CA8-8ED5-4609-9006-BEA58FD83300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E3B20F-E488-D067-F04F-820616C72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E3926E-0A54-9F6C-E9D3-0F413A06C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B2FC-113B-46C2-B90B-AFC3C1D66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32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760DB-3BB3-674C-4D2F-7835C9A61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96425-2231-EF62-882A-7C1E93356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CA8-8ED5-4609-9006-BEA58FD83300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CB7ED2-D95D-C8E0-C76B-3D04B7A8E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8CA470-BA72-AE8B-DCDF-607C601DE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B2FC-113B-46C2-B90B-AFC3C1D66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19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6700FF-D32C-AB95-D391-4EEE3B78D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CA8-8ED5-4609-9006-BEA58FD83300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3DCD4C-278C-960F-C2C2-8924CC9DF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1DC07B-F308-E42D-980E-A179BF67E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B2FC-113B-46C2-B90B-AFC3C1D66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413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2D073-3883-A58F-720C-F50218E6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19C5-4744-64E1-C7DB-966312C65B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D25354-49A1-AFC3-F0FF-E4D3655B24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D25D20-DC2B-1772-F7C1-D3011EB87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CA8-8ED5-4609-9006-BEA58FD83300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F511FD-A61B-60DB-73B5-1E043FA71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5A23EA-621D-3AB1-4E10-E3451033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B2FC-113B-46C2-B90B-AFC3C1D66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965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1866E-3D6B-931E-2897-38189A52C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0AD9DA-96D5-0F8B-03AE-77B882E656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B94D97-9431-8DC7-08BB-39F5DC4159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037CCA-EE60-27B7-52BF-44F6AFFA9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CA8-8ED5-4609-9006-BEA58FD83300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8A67B5-F143-BAFC-DC82-3E566B837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7F611E-F520-A5A4-0147-321C6EAD8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B2FC-113B-46C2-B90B-AFC3C1D66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D6EA40-BBA8-D076-7E6F-A8596C82F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7748ED-7C64-213F-C6F2-B8479757A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E8AC9-B3B3-E909-96CF-F459E7495F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ECFCA8-8ED5-4609-9006-BEA58FD83300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E9995-635A-4134-3CA5-2045E902C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078531-F630-B8E3-4A4F-7D2E4B37A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BDB2FC-113B-46C2-B90B-AFC3C1D66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27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8F6073E-42CA-E8CB-5CC1-9DD7BB5F3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326" y="248679"/>
            <a:ext cx="8044486" cy="636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315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AFA70E-710E-DAD0-14A5-21F143EBA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6F8951C-EB32-E946-4D27-3CFA0BAD9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780" y="127655"/>
            <a:ext cx="8896315" cy="660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109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00ACD-2E24-87F4-C525-0A5F54513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FE3F79-72EC-D0CD-4C74-77C4CF5D0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394" y="0"/>
            <a:ext cx="88512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96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01F32E-AC2C-2158-21C3-968C3622AE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66679-E46A-AD69-F8D1-4B8F01A2D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5476" y="134471"/>
            <a:ext cx="6257637" cy="6436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586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1FFAC1-ECCE-7E05-9512-7C8BC73557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2DB917-910D-A266-D99C-5E62BB292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819" y="0"/>
            <a:ext cx="101483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082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E9721-D0F5-A6A5-D363-7F1C90E075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9D1CDF-9ACB-A6B9-2245-7CAEB5BCC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4590" y="0"/>
            <a:ext cx="69228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732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D6916F-5BB9-EEFB-C488-AABD9B437A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DBC4CB-3CA8-3500-1AC8-4B93AEBF4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561" y="0"/>
            <a:ext cx="8346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990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873DE6-D2FC-30E1-9D56-35123C8C1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98E92B-62EA-0AE3-8027-7167D1112D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505" y="0"/>
            <a:ext cx="85829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287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B1F56E-52C9-CFA3-5764-FF165ADBA8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ECECD55-ED15-9702-21AC-49463C74B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931" y="0"/>
            <a:ext cx="80461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962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Ashwin Spencer</dc:creator>
  <cp:lastModifiedBy>Ashwin Spencer</cp:lastModifiedBy>
  <cp:revision>11</cp:revision>
  <dcterms:created xsi:type="dcterms:W3CDTF">2025-07-11T06:53:07Z</dcterms:created>
  <dcterms:modified xsi:type="dcterms:W3CDTF">2025-07-11T07:04:44Z</dcterms:modified>
</cp:coreProperties>
</file>